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17" r:id="rId5"/>
    <p:sldId id="307" r:id="rId6"/>
    <p:sldId id="308" r:id="rId7"/>
    <p:sldId id="278" r:id="rId8"/>
    <p:sldId id="309" r:id="rId9"/>
    <p:sldId id="263" r:id="rId10"/>
    <p:sldId id="310" r:id="rId11"/>
    <p:sldId id="311" r:id="rId12"/>
    <p:sldId id="321" r:id="rId13"/>
    <p:sldId id="312" r:id="rId14"/>
    <p:sldId id="316" r:id="rId15"/>
    <p:sldId id="320" r:id="rId16"/>
    <p:sldId id="319" r:id="rId17"/>
    <p:sldId id="314" r:id="rId18"/>
    <p:sldId id="315" r:id="rId19"/>
    <p:sldId id="318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BE7B66-303B-46B6-BBC5-F419512E90CB}" v="31" dt="2024-12-04T23:27:42.600"/>
  </p1510:revLst>
</p1510:revInfo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05" autoAdjust="0"/>
  </p:normalViewPr>
  <p:slideViewPr>
    <p:cSldViewPr snapToGrid="0">
      <p:cViewPr varScale="1">
        <p:scale>
          <a:sx n="74" d="100"/>
          <a:sy n="74" d="100"/>
        </p:scale>
        <p:origin x="1042" y="4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P" userId="b881197d2ffaf121" providerId="LiveId" clId="{E1BE7B66-303B-46B6-BBC5-F419512E90CB}"/>
    <pc:docChg chg="undo custSel addSld modSld">
      <pc:chgData name="Tara P" userId="b881197d2ffaf121" providerId="LiveId" clId="{E1BE7B66-303B-46B6-BBC5-F419512E90CB}" dt="2024-12-05T21:26:47.994" v="4164" actId="20577"/>
      <pc:docMkLst>
        <pc:docMk/>
      </pc:docMkLst>
      <pc:sldChg chg="modSp mod">
        <pc:chgData name="Tara P" userId="b881197d2ffaf121" providerId="LiveId" clId="{E1BE7B66-303B-46B6-BBC5-F419512E90CB}" dt="2024-11-11T15:35:41.440" v="722" actId="20577"/>
        <pc:sldMkLst>
          <pc:docMk/>
          <pc:sldMk cId="1096717490" sldId="263"/>
        </pc:sldMkLst>
        <pc:spChg chg="mod">
          <ac:chgData name="Tara P" userId="b881197d2ffaf121" providerId="LiveId" clId="{E1BE7B66-303B-46B6-BBC5-F419512E90CB}" dt="2024-11-11T15:35:21.768" v="659" actId="20577"/>
          <ac:spMkLst>
            <pc:docMk/>
            <pc:sldMk cId="1096717490" sldId="263"/>
            <ac:spMk id="11" creationId="{2A3D95EF-8A67-7F71-37EF-9EB02511B163}"/>
          </ac:spMkLst>
        </pc:spChg>
        <pc:spChg chg="mod">
          <ac:chgData name="Tara P" userId="b881197d2ffaf121" providerId="LiveId" clId="{E1BE7B66-303B-46B6-BBC5-F419512E90CB}" dt="2024-11-11T15:35:41.440" v="722" actId="20577"/>
          <ac:spMkLst>
            <pc:docMk/>
            <pc:sldMk cId="1096717490" sldId="263"/>
            <ac:spMk id="15" creationId="{C7846849-DC0A-EE3B-2E5E-D669EC1273D6}"/>
          </ac:spMkLst>
        </pc:spChg>
      </pc:sldChg>
      <pc:sldChg chg="modSp mod">
        <pc:chgData name="Tara P" userId="b881197d2ffaf121" providerId="LiveId" clId="{E1BE7B66-303B-46B6-BBC5-F419512E90CB}" dt="2024-11-11T15:32:52.484" v="229" actId="20577"/>
        <pc:sldMkLst>
          <pc:docMk/>
          <pc:sldMk cId="520000563" sldId="278"/>
        </pc:sldMkLst>
        <pc:spChg chg="mod">
          <ac:chgData name="Tara P" userId="b881197d2ffaf121" providerId="LiveId" clId="{E1BE7B66-303B-46B6-BBC5-F419512E90CB}" dt="2024-11-11T15:32:30.208" v="91" actId="20577"/>
          <ac:spMkLst>
            <pc:docMk/>
            <pc:sldMk cId="520000563" sldId="278"/>
            <ac:spMk id="3" creationId="{61377AF6-2477-81EC-D1BC-43FD72DF18F6}"/>
          </ac:spMkLst>
        </pc:spChg>
        <pc:spChg chg="mod">
          <ac:chgData name="Tara P" userId="b881197d2ffaf121" providerId="LiveId" clId="{E1BE7B66-303B-46B6-BBC5-F419512E90CB}" dt="2024-11-11T15:32:52.484" v="229" actId="20577"/>
          <ac:spMkLst>
            <pc:docMk/>
            <pc:sldMk cId="520000563" sldId="278"/>
            <ac:spMk id="11" creationId="{000EBDF4-3413-FCF9-2E25-9A254A61F23E}"/>
          </ac:spMkLst>
        </pc:spChg>
      </pc:sldChg>
      <pc:sldChg chg="addSp delSp modSp mod">
        <pc:chgData name="Tara P" userId="b881197d2ffaf121" providerId="LiveId" clId="{E1BE7B66-303B-46B6-BBC5-F419512E90CB}" dt="2024-12-01T21:04:52.199" v="3700" actId="478"/>
        <pc:sldMkLst>
          <pc:docMk/>
          <pc:sldMk cId="2188828507" sldId="304"/>
        </pc:sldMkLst>
        <pc:spChg chg="mod">
          <ac:chgData name="Tara P" userId="b881197d2ffaf121" providerId="LiveId" clId="{E1BE7B66-303B-46B6-BBC5-F419512E90CB}" dt="2024-11-27T02:56:14.295" v="3327" actId="20577"/>
          <ac:spMkLst>
            <pc:docMk/>
            <pc:sldMk cId="2188828507" sldId="304"/>
            <ac:spMk id="6" creationId="{D5DC0028-4150-0F89-E59C-F563C67F6CFD}"/>
          </ac:spMkLst>
        </pc:spChg>
        <pc:spChg chg="mod">
          <ac:chgData name="Tara P" userId="b881197d2ffaf121" providerId="LiveId" clId="{E1BE7B66-303B-46B6-BBC5-F419512E90CB}" dt="2024-12-01T21:01:33.829" v="3692" actId="20577"/>
          <ac:spMkLst>
            <pc:docMk/>
            <pc:sldMk cId="2188828507" sldId="304"/>
            <ac:spMk id="11" creationId="{C6DCC38C-603B-CCD0-2914-0BBCD4F4F74E}"/>
          </ac:spMkLst>
        </pc:spChg>
        <pc:cxnChg chg="add del">
          <ac:chgData name="Tara P" userId="b881197d2ffaf121" providerId="LiveId" clId="{E1BE7B66-303B-46B6-BBC5-F419512E90CB}" dt="2024-12-01T21:04:52.199" v="3700" actId="478"/>
          <ac:cxnSpMkLst>
            <pc:docMk/>
            <pc:sldMk cId="2188828507" sldId="304"/>
            <ac:cxnSpMk id="3" creationId="{510DF7C1-A476-7918-9EC0-FBB46383E3ED}"/>
          </ac:cxnSpMkLst>
        </pc:cxnChg>
      </pc:sldChg>
      <pc:sldChg chg="modSp mod">
        <pc:chgData name="Tara P" userId="b881197d2ffaf121" providerId="LiveId" clId="{E1BE7B66-303B-46B6-BBC5-F419512E90CB}" dt="2024-12-04T23:32:29.103" v="4158" actId="2711"/>
        <pc:sldMkLst>
          <pc:docMk/>
          <pc:sldMk cId="586478555" sldId="307"/>
        </pc:sldMkLst>
        <pc:graphicFrameChg chg="modGraphic">
          <ac:chgData name="Tara P" userId="b881197d2ffaf121" providerId="LiveId" clId="{E1BE7B66-303B-46B6-BBC5-F419512E90CB}" dt="2024-12-04T23:32:29.103" v="4158" actId="2711"/>
          <ac:graphicFrameMkLst>
            <pc:docMk/>
            <pc:sldMk cId="586478555" sldId="307"/>
            <ac:graphicFrameMk id="6" creationId="{0D6FB95E-6987-A57C-3663-3FD6F6FAC24E}"/>
          </ac:graphicFrameMkLst>
        </pc:graphicFrameChg>
      </pc:sldChg>
      <pc:sldChg chg="addSp delSp modSp mod modClrScheme chgLayout">
        <pc:chgData name="Tara P" userId="b881197d2ffaf121" providerId="LiveId" clId="{E1BE7B66-303B-46B6-BBC5-F419512E90CB}" dt="2024-12-01T21:03:24.842" v="3698" actId="20577"/>
        <pc:sldMkLst>
          <pc:docMk/>
          <pc:sldMk cId="2222324472" sldId="308"/>
        </pc:sldMkLst>
        <pc:spChg chg="mod">
          <ac:chgData name="Tara P" userId="b881197d2ffaf121" providerId="LiveId" clId="{E1BE7B66-303B-46B6-BBC5-F419512E90CB}" dt="2024-12-01T21:03:24.842" v="3698" actId="20577"/>
          <ac:spMkLst>
            <pc:docMk/>
            <pc:sldMk cId="2222324472" sldId="308"/>
            <ac:spMk id="2" creationId="{2403EE45-3924-5A20-4FDE-7EA6BBEBD06F}"/>
          </ac:spMkLst>
        </pc:spChg>
        <pc:spChg chg="del">
          <ac:chgData name="Tara P" userId="b881197d2ffaf121" providerId="LiveId" clId="{E1BE7B66-303B-46B6-BBC5-F419512E90CB}" dt="2024-11-11T15:29:52.980" v="0"/>
          <ac:spMkLst>
            <pc:docMk/>
            <pc:sldMk cId="2222324472" sldId="308"/>
            <ac:spMk id="4" creationId="{249C7D05-A5BF-C168-941D-C38AF532A6EC}"/>
          </ac:spMkLst>
        </pc:spChg>
        <pc:spChg chg="add del mod">
          <ac:chgData name="Tara P" userId="b881197d2ffaf121" providerId="LiveId" clId="{E1BE7B66-303B-46B6-BBC5-F419512E90CB}" dt="2024-11-11T15:31:45.024" v="64"/>
          <ac:spMkLst>
            <pc:docMk/>
            <pc:sldMk cId="2222324472" sldId="308"/>
            <ac:spMk id="9" creationId="{2680FF8A-1AAA-E063-5729-7FF09C890F8C}"/>
          </ac:spMkLst>
        </pc:spChg>
        <pc:picChg chg="add del mod">
          <ac:chgData name="Tara P" userId="b881197d2ffaf121" providerId="LiveId" clId="{E1BE7B66-303B-46B6-BBC5-F419512E90CB}" dt="2024-11-11T15:31:20.923" v="63" actId="478"/>
          <ac:picMkLst>
            <pc:docMk/>
            <pc:sldMk cId="2222324472" sldId="308"/>
            <ac:picMk id="6" creationId="{6D4AA432-1A3F-B61A-631E-089D58DB2A59}"/>
          </ac:picMkLst>
        </pc:picChg>
        <pc:picChg chg="add mod">
          <ac:chgData name="Tara P" userId="b881197d2ffaf121" providerId="LiveId" clId="{E1BE7B66-303B-46B6-BBC5-F419512E90CB}" dt="2024-12-01T20:50:44.710" v="3593" actId="1076"/>
          <ac:picMkLst>
            <pc:docMk/>
            <pc:sldMk cId="2222324472" sldId="308"/>
            <ac:picMk id="11" creationId="{F22FC417-B5F5-8563-9B6D-144DC1F92007}"/>
          </ac:picMkLst>
        </pc:picChg>
      </pc:sldChg>
      <pc:sldChg chg="modSp mod">
        <pc:chgData name="Tara P" userId="b881197d2ffaf121" providerId="LiveId" clId="{E1BE7B66-303B-46B6-BBC5-F419512E90CB}" dt="2024-12-01T20:51:46.826" v="3600" actId="255"/>
        <pc:sldMkLst>
          <pc:docMk/>
          <pc:sldMk cId="1966913227" sldId="309"/>
        </pc:sldMkLst>
        <pc:spChg chg="mod">
          <ac:chgData name="Tara P" userId="b881197d2ffaf121" providerId="LiveId" clId="{E1BE7B66-303B-46B6-BBC5-F419512E90CB}" dt="2024-12-01T20:51:46.826" v="3600" actId="255"/>
          <ac:spMkLst>
            <pc:docMk/>
            <pc:sldMk cId="1966913227" sldId="309"/>
            <ac:spMk id="8" creationId="{BCFDA37B-399A-B9F0-7A7D-2A891EB7FFA6}"/>
          </ac:spMkLst>
        </pc:spChg>
        <pc:spChg chg="mod">
          <ac:chgData name="Tara P" userId="b881197d2ffaf121" providerId="LiveId" clId="{E1BE7B66-303B-46B6-BBC5-F419512E90CB}" dt="2024-11-11T15:33:11.142" v="250" actId="20577"/>
          <ac:spMkLst>
            <pc:docMk/>
            <pc:sldMk cId="1966913227" sldId="309"/>
            <ac:spMk id="19" creationId="{A7BE12AD-D808-BDE0-3EB8-5BC50B1D8474}"/>
          </ac:spMkLst>
        </pc:spChg>
      </pc:sldChg>
      <pc:sldChg chg="modSp mod">
        <pc:chgData name="Tara P" userId="b881197d2ffaf121" providerId="LiveId" clId="{E1BE7B66-303B-46B6-BBC5-F419512E90CB}" dt="2024-12-01T20:52:29.801" v="3603" actId="313"/>
        <pc:sldMkLst>
          <pc:docMk/>
          <pc:sldMk cId="4230106960" sldId="310"/>
        </pc:sldMkLst>
        <pc:spChg chg="mod">
          <ac:chgData name="Tara P" userId="b881197d2ffaf121" providerId="LiveId" clId="{E1BE7B66-303B-46B6-BBC5-F419512E90CB}" dt="2024-11-11T15:36:00.384" v="751" actId="20577"/>
          <ac:spMkLst>
            <pc:docMk/>
            <pc:sldMk cId="4230106960" sldId="310"/>
            <ac:spMk id="11" creationId="{949404F1-8E94-7D3D-71E2-A1A4B7CBCB4A}"/>
          </ac:spMkLst>
        </pc:spChg>
        <pc:spChg chg="mod">
          <ac:chgData name="Tara P" userId="b881197d2ffaf121" providerId="LiveId" clId="{E1BE7B66-303B-46B6-BBC5-F419512E90CB}" dt="2024-12-01T20:52:13.024" v="3601" actId="255"/>
          <ac:spMkLst>
            <pc:docMk/>
            <pc:sldMk cId="4230106960" sldId="310"/>
            <ac:spMk id="14" creationId="{F4A3718F-D67C-255A-4B64-BA379609FCD0}"/>
          </ac:spMkLst>
        </pc:spChg>
        <pc:spChg chg="mod">
          <ac:chgData name="Tara P" userId="b881197d2ffaf121" providerId="LiveId" clId="{E1BE7B66-303B-46B6-BBC5-F419512E90CB}" dt="2024-12-01T20:52:29.801" v="3603" actId="313"/>
          <ac:spMkLst>
            <pc:docMk/>
            <pc:sldMk cId="4230106960" sldId="310"/>
            <ac:spMk id="17" creationId="{2F3CEF66-C6D7-C765-24E7-1DCFB38FE51A}"/>
          </ac:spMkLst>
        </pc:spChg>
      </pc:sldChg>
      <pc:sldChg chg="delSp modSp mod">
        <pc:chgData name="Tara P" userId="b881197d2ffaf121" providerId="LiveId" clId="{E1BE7B66-303B-46B6-BBC5-F419512E90CB}" dt="2024-12-01T20:53:23.157" v="3615" actId="113"/>
        <pc:sldMkLst>
          <pc:docMk/>
          <pc:sldMk cId="3748348926" sldId="311"/>
        </pc:sldMkLst>
        <pc:spChg chg="mod">
          <ac:chgData name="Tara P" userId="b881197d2ffaf121" providerId="LiveId" clId="{E1BE7B66-303B-46B6-BBC5-F419512E90CB}" dt="2024-11-11T15:41:11.579" v="1491" actId="20577"/>
          <ac:spMkLst>
            <pc:docMk/>
            <pc:sldMk cId="3748348926" sldId="311"/>
            <ac:spMk id="11" creationId="{7A49C0DA-C8AE-5ECC-149A-D60ECFF8C1EB}"/>
          </ac:spMkLst>
        </pc:spChg>
        <pc:spChg chg="mod">
          <ac:chgData name="Tara P" userId="b881197d2ffaf121" providerId="LiveId" clId="{E1BE7B66-303B-46B6-BBC5-F419512E90CB}" dt="2024-12-01T20:53:23.157" v="3615" actId="113"/>
          <ac:spMkLst>
            <pc:docMk/>
            <pc:sldMk cId="3748348926" sldId="311"/>
            <ac:spMk id="12" creationId="{C6F2BA06-39BD-0413-D150-70F75EA6CC38}"/>
          </ac:spMkLst>
        </pc:spChg>
        <pc:spChg chg="del mod">
          <ac:chgData name="Tara P" userId="b881197d2ffaf121" providerId="LiveId" clId="{E1BE7B66-303B-46B6-BBC5-F419512E90CB}" dt="2024-11-11T15:41:35.544" v="1493" actId="478"/>
          <ac:spMkLst>
            <pc:docMk/>
            <pc:sldMk cId="3748348926" sldId="311"/>
            <ac:spMk id="25" creationId="{7798761A-B671-4825-623F-F4726F2BDF28}"/>
          </ac:spMkLst>
        </pc:spChg>
      </pc:sldChg>
      <pc:sldChg chg="addSp delSp modSp mod modClrScheme chgLayout">
        <pc:chgData name="Tara P" userId="b881197d2ffaf121" providerId="LiveId" clId="{E1BE7B66-303B-46B6-BBC5-F419512E90CB}" dt="2024-11-27T02:44:17.987" v="2915" actId="20577"/>
        <pc:sldMkLst>
          <pc:docMk/>
          <pc:sldMk cId="859909800" sldId="312"/>
        </pc:sldMkLst>
        <pc:spChg chg="add del mod">
          <ac:chgData name="Tara P" userId="b881197d2ffaf121" providerId="LiveId" clId="{E1BE7B66-303B-46B6-BBC5-F419512E90CB}" dt="2024-11-27T01:51:30.021" v="2149" actId="26606"/>
          <ac:spMkLst>
            <pc:docMk/>
            <pc:sldMk cId="859909800" sldId="312"/>
            <ac:spMk id="3" creationId="{DE597F60-88E2-C430-D52B-6604405AD55C}"/>
          </ac:spMkLst>
        </pc:spChg>
        <pc:spChg chg="add del mod">
          <ac:chgData name="Tara P" userId="b881197d2ffaf121" providerId="LiveId" clId="{E1BE7B66-303B-46B6-BBC5-F419512E90CB}" dt="2024-11-27T01:50:35.910" v="2142" actId="931"/>
          <ac:spMkLst>
            <pc:docMk/>
            <pc:sldMk cId="859909800" sldId="312"/>
            <ac:spMk id="4" creationId="{68A9344F-E630-E6A4-B460-4BE08C26BC32}"/>
          </ac:spMkLst>
        </pc:spChg>
        <pc:spChg chg="mod">
          <ac:chgData name="Tara P" userId="b881197d2ffaf121" providerId="LiveId" clId="{E1BE7B66-303B-46B6-BBC5-F419512E90CB}" dt="2024-11-27T01:51:30.021" v="2149" actId="26606"/>
          <ac:spMkLst>
            <pc:docMk/>
            <pc:sldMk cId="859909800" sldId="312"/>
            <ac:spMk id="5" creationId="{E95044F7-BD97-2FDE-4E33-A565BCF0EFEC}"/>
          </ac:spMkLst>
        </pc:spChg>
        <pc:spChg chg="add del mod">
          <ac:chgData name="Tara P" userId="b881197d2ffaf121" providerId="LiveId" clId="{E1BE7B66-303B-46B6-BBC5-F419512E90CB}" dt="2024-11-27T01:51:10.322" v="2146" actId="26606"/>
          <ac:spMkLst>
            <pc:docMk/>
            <pc:sldMk cId="859909800" sldId="312"/>
            <ac:spMk id="12" creationId="{6A91D04D-57C7-D21A-00B5-BF8E28BC7D6A}"/>
          </ac:spMkLst>
        </pc:spChg>
        <pc:spChg chg="add del mod">
          <ac:chgData name="Tara P" userId="b881197d2ffaf121" providerId="LiveId" clId="{E1BE7B66-303B-46B6-BBC5-F419512E90CB}" dt="2024-11-27T01:51:10.322" v="2146" actId="26606"/>
          <ac:spMkLst>
            <pc:docMk/>
            <pc:sldMk cId="859909800" sldId="312"/>
            <ac:spMk id="14" creationId="{BB1641B7-7E6F-9065-3B82-E9EBBDE87AD9}"/>
          </ac:spMkLst>
        </pc:spChg>
        <pc:spChg chg="add del mod">
          <ac:chgData name="Tara P" userId="b881197d2ffaf121" providerId="LiveId" clId="{E1BE7B66-303B-46B6-BBC5-F419512E90CB}" dt="2024-11-27T01:51:30.006" v="2148" actId="26606"/>
          <ac:spMkLst>
            <pc:docMk/>
            <pc:sldMk cId="859909800" sldId="312"/>
            <ac:spMk id="16" creationId="{8105383F-3484-FDD9-CA02-D94410E4510C}"/>
          </ac:spMkLst>
        </pc:spChg>
        <pc:spChg chg="add del mod">
          <ac:chgData name="Tara P" userId="b881197d2ffaf121" providerId="LiveId" clId="{E1BE7B66-303B-46B6-BBC5-F419512E90CB}" dt="2024-11-27T01:51:30.006" v="2148" actId="26606"/>
          <ac:spMkLst>
            <pc:docMk/>
            <pc:sldMk cId="859909800" sldId="312"/>
            <ac:spMk id="17" creationId="{74ECB5E0-E40F-14BC-2571-4C8BE28C4CD8}"/>
          </ac:spMkLst>
        </pc:spChg>
        <pc:spChg chg="add mod">
          <ac:chgData name="Tara P" userId="b881197d2ffaf121" providerId="LiveId" clId="{E1BE7B66-303B-46B6-BBC5-F419512E90CB}" dt="2024-11-27T02:44:17.987" v="2915" actId="20577"/>
          <ac:spMkLst>
            <pc:docMk/>
            <pc:sldMk cId="859909800" sldId="312"/>
            <ac:spMk id="19" creationId="{44E89EFC-44E5-11E6-E916-DBB2CFF6C071}"/>
          </ac:spMkLst>
        </pc:spChg>
        <pc:spChg chg="add mod">
          <ac:chgData name="Tara P" userId="b881197d2ffaf121" providerId="LiveId" clId="{E1BE7B66-303B-46B6-BBC5-F419512E90CB}" dt="2024-11-27T01:51:30.021" v="2149" actId="26606"/>
          <ac:spMkLst>
            <pc:docMk/>
            <pc:sldMk cId="859909800" sldId="312"/>
            <ac:spMk id="20" creationId="{AE1FB9DE-0635-9444-ACA0-75B6FDD58432}"/>
          </ac:spMkLst>
        </pc:spChg>
        <pc:picChg chg="add mod">
          <ac:chgData name="Tara P" userId="b881197d2ffaf121" providerId="LiveId" clId="{E1BE7B66-303B-46B6-BBC5-F419512E90CB}" dt="2024-11-27T01:51:30.021" v="2149" actId="26606"/>
          <ac:picMkLst>
            <pc:docMk/>
            <pc:sldMk cId="859909800" sldId="312"/>
            <ac:picMk id="7" creationId="{E7B078D2-7596-81FA-42AA-FCA368F930C0}"/>
          </ac:picMkLst>
        </pc:picChg>
        <pc:picChg chg="del">
          <ac:chgData name="Tara P" userId="b881197d2ffaf121" providerId="LiveId" clId="{E1BE7B66-303B-46B6-BBC5-F419512E90CB}" dt="2024-11-27T01:48:25.464" v="2141" actId="478"/>
          <ac:picMkLst>
            <pc:docMk/>
            <pc:sldMk cId="859909800" sldId="312"/>
            <ac:picMk id="15" creationId="{48869757-F643-C013-26AA-3DDE95080099}"/>
          </ac:picMkLst>
        </pc:picChg>
      </pc:sldChg>
      <pc:sldChg chg="addSp delSp modSp mod modClrScheme chgLayout">
        <pc:chgData name="Tara P" userId="b881197d2ffaf121" providerId="LiveId" clId="{E1BE7B66-303B-46B6-BBC5-F419512E90CB}" dt="2024-12-01T20:55:20.928" v="3653" actId="20577"/>
        <pc:sldMkLst>
          <pc:docMk/>
          <pc:sldMk cId="4132147533" sldId="314"/>
        </pc:sldMkLst>
        <pc:spChg chg="mod">
          <ac:chgData name="Tara P" userId="b881197d2ffaf121" providerId="LiveId" clId="{E1BE7B66-303B-46B6-BBC5-F419512E90CB}" dt="2024-12-01T20:55:20.928" v="3653" actId="20577"/>
          <ac:spMkLst>
            <pc:docMk/>
            <pc:sldMk cId="4132147533" sldId="314"/>
            <ac:spMk id="3" creationId="{DA4B0F3C-5228-C9FB-1212-1D4894C80B46}"/>
          </ac:spMkLst>
        </pc:spChg>
        <pc:spChg chg="mod">
          <ac:chgData name="Tara P" userId="b881197d2ffaf121" providerId="LiveId" clId="{E1BE7B66-303B-46B6-BBC5-F419512E90CB}" dt="2024-11-27T02:34:05.438" v="2605" actId="26606"/>
          <ac:spMkLst>
            <pc:docMk/>
            <pc:sldMk cId="4132147533" sldId="314"/>
            <ac:spMk id="4" creationId="{AE59500A-4B75-29F9-CE37-C3E13D6A566A}"/>
          </ac:spMkLst>
        </pc:spChg>
        <pc:spChg chg="del mod">
          <ac:chgData name="Tara P" userId="b881197d2ffaf121" providerId="LiveId" clId="{E1BE7B66-303B-46B6-BBC5-F419512E90CB}" dt="2024-11-27T02:34:05.438" v="2605" actId="26606"/>
          <ac:spMkLst>
            <pc:docMk/>
            <pc:sldMk cId="4132147533" sldId="314"/>
            <ac:spMk id="5" creationId="{7DA9EE9E-3073-7E11-3AA5-F77C3B48A97F}"/>
          </ac:spMkLst>
        </pc:spChg>
        <pc:spChg chg="mod">
          <ac:chgData name="Tara P" userId="b881197d2ffaf121" providerId="LiveId" clId="{E1BE7B66-303B-46B6-BBC5-F419512E90CB}" dt="2024-11-27T02:34:05.438" v="2605" actId="26606"/>
          <ac:spMkLst>
            <pc:docMk/>
            <pc:sldMk cId="4132147533" sldId="314"/>
            <ac:spMk id="9" creationId="{EB33A77B-664F-FFD3-D61A-0D344C269A12}"/>
          </ac:spMkLst>
        </pc:spChg>
        <pc:spChg chg="add del mod">
          <ac:chgData name="Tara P" userId="b881197d2ffaf121" providerId="LiveId" clId="{E1BE7B66-303B-46B6-BBC5-F419512E90CB}" dt="2024-11-27T02:34:19.234" v="2606" actId="931"/>
          <ac:spMkLst>
            <pc:docMk/>
            <pc:sldMk cId="4132147533" sldId="314"/>
            <ac:spMk id="14" creationId="{6747CB35-EBE8-9E15-80EF-327E40B0E7AB}"/>
          </ac:spMkLst>
        </pc:spChg>
        <pc:picChg chg="add mod">
          <ac:chgData name="Tara P" userId="b881197d2ffaf121" providerId="LiveId" clId="{E1BE7B66-303B-46B6-BBC5-F419512E90CB}" dt="2024-11-27T02:34:23.264" v="2608" actId="962"/>
          <ac:picMkLst>
            <pc:docMk/>
            <pc:sldMk cId="4132147533" sldId="314"/>
            <ac:picMk id="6" creationId="{DCCC8F4A-7C1B-FA2F-517C-A3AE532839B4}"/>
          </ac:picMkLst>
        </pc:picChg>
      </pc:sldChg>
      <pc:sldChg chg="addSp delSp modSp mod">
        <pc:chgData name="Tara P" userId="b881197d2ffaf121" providerId="LiveId" clId="{E1BE7B66-303B-46B6-BBC5-F419512E90CB}" dt="2024-12-01T20:58:02.534" v="3682" actId="20577"/>
        <pc:sldMkLst>
          <pc:docMk/>
          <pc:sldMk cId="3064996118" sldId="315"/>
        </pc:sldMkLst>
        <pc:spChg chg="add mod">
          <ac:chgData name="Tara P" userId="b881197d2ffaf121" providerId="LiveId" clId="{E1BE7B66-303B-46B6-BBC5-F419512E90CB}" dt="2024-12-01T20:58:02.534" v="3682" actId="20577"/>
          <ac:spMkLst>
            <pc:docMk/>
            <pc:sldMk cId="3064996118" sldId="315"/>
            <ac:spMk id="3" creationId="{EA40E12A-98B3-C370-29B7-86F429F9C32E}"/>
          </ac:spMkLst>
        </pc:spChg>
        <pc:spChg chg="mod">
          <ac:chgData name="Tara P" userId="b881197d2ffaf121" providerId="LiveId" clId="{E1BE7B66-303B-46B6-BBC5-F419512E90CB}" dt="2024-11-27T02:38:31.070" v="2844" actId="20577"/>
          <ac:spMkLst>
            <pc:docMk/>
            <pc:sldMk cId="3064996118" sldId="315"/>
            <ac:spMk id="10" creationId="{4E4F88F8-17E5-45E3-77B1-77FACD99FF63}"/>
          </ac:spMkLst>
        </pc:spChg>
        <pc:graphicFrameChg chg="del">
          <ac:chgData name="Tara P" userId="b881197d2ffaf121" providerId="LiveId" clId="{E1BE7B66-303B-46B6-BBC5-F419512E90CB}" dt="2024-11-27T02:38:35.895" v="2845" actId="478"/>
          <ac:graphicFrameMkLst>
            <pc:docMk/>
            <pc:sldMk cId="3064996118" sldId="315"/>
            <ac:graphicFrameMk id="8" creationId="{5B6855E3-2188-20C8-4DD6-E45BC792C983}"/>
          </ac:graphicFrameMkLst>
        </pc:graphicFrameChg>
      </pc:sldChg>
      <pc:sldChg chg="addSp delSp modSp mod modClrScheme chgLayout">
        <pc:chgData name="Tara P" userId="b881197d2ffaf121" providerId="LiveId" clId="{E1BE7B66-303B-46B6-BBC5-F419512E90CB}" dt="2024-11-27T03:05:44.750" v="3557" actId="27636"/>
        <pc:sldMkLst>
          <pc:docMk/>
          <pc:sldMk cId="537809529" sldId="316"/>
        </pc:sldMkLst>
        <pc:spChg chg="mod">
          <ac:chgData name="Tara P" userId="b881197d2ffaf121" providerId="LiveId" clId="{E1BE7B66-303B-46B6-BBC5-F419512E90CB}" dt="2024-11-27T03:05:44.750" v="3557" actId="27636"/>
          <ac:spMkLst>
            <pc:docMk/>
            <pc:sldMk cId="537809529" sldId="316"/>
            <ac:spMk id="3" creationId="{CF3ADB94-FC21-07C5-1FC9-E729C5DEDFC6}"/>
          </ac:spMkLst>
        </pc:spChg>
        <pc:spChg chg="add del mod">
          <ac:chgData name="Tara P" userId="b881197d2ffaf121" providerId="LiveId" clId="{E1BE7B66-303B-46B6-BBC5-F419512E90CB}" dt="2024-11-27T01:56:09.102" v="2271" actId="26606"/>
          <ac:spMkLst>
            <pc:docMk/>
            <pc:sldMk cId="537809529" sldId="316"/>
            <ac:spMk id="4" creationId="{0CA8C1CB-9864-D5D9-D7DA-13978AFAD0F2}"/>
          </ac:spMkLst>
        </pc:spChg>
        <pc:spChg chg="mod">
          <ac:chgData name="Tara P" userId="b881197d2ffaf121" providerId="LiveId" clId="{E1BE7B66-303B-46B6-BBC5-F419512E90CB}" dt="2024-11-27T01:56:09.102" v="2271" actId="26606"/>
          <ac:spMkLst>
            <pc:docMk/>
            <pc:sldMk cId="537809529" sldId="316"/>
            <ac:spMk id="5" creationId="{7F576313-F1C8-57CB-82F6-54BC07D3B9F4}"/>
          </ac:spMkLst>
        </pc:spChg>
        <pc:spChg chg="mod">
          <ac:chgData name="Tara P" userId="b881197d2ffaf121" providerId="LiveId" clId="{E1BE7B66-303B-46B6-BBC5-F419512E90CB}" dt="2024-11-27T01:56:09.102" v="2271" actId="26606"/>
          <ac:spMkLst>
            <pc:docMk/>
            <pc:sldMk cId="537809529" sldId="316"/>
            <ac:spMk id="17" creationId="{96E3FD31-D19A-BFEB-821F-C00103830DC9}"/>
          </ac:spMkLst>
        </pc:spChg>
        <pc:spChg chg="add del mod">
          <ac:chgData name="Tara P" userId="b881197d2ffaf121" providerId="LiveId" clId="{E1BE7B66-303B-46B6-BBC5-F419512E90CB}" dt="2024-11-27T02:06:26.919" v="2273" actId="931"/>
          <ac:spMkLst>
            <pc:docMk/>
            <pc:sldMk cId="537809529" sldId="316"/>
            <ac:spMk id="22" creationId="{4000BF96-0941-1C5C-9D22-54DD48B9B067}"/>
          </ac:spMkLst>
        </pc:spChg>
        <pc:graphicFrameChg chg="del modGraphic">
          <ac:chgData name="Tara P" userId="b881197d2ffaf121" providerId="LiveId" clId="{E1BE7B66-303B-46B6-BBC5-F419512E90CB}" dt="2024-11-27T01:55:53.986" v="2270" actId="478"/>
          <ac:graphicFrameMkLst>
            <pc:docMk/>
            <pc:sldMk cId="537809529" sldId="316"/>
            <ac:graphicFrameMk id="6" creationId="{D3F53A55-1F2B-EB7F-3E43-C43170D77989}"/>
          </ac:graphicFrameMkLst>
        </pc:graphicFrameChg>
        <pc:picChg chg="add mod">
          <ac:chgData name="Tara P" userId="b881197d2ffaf121" providerId="LiveId" clId="{E1BE7B66-303B-46B6-BBC5-F419512E90CB}" dt="2024-11-27T03:05:30.656" v="3555" actId="26606"/>
          <ac:picMkLst>
            <pc:docMk/>
            <pc:sldMk cId="537809529" sldId="316"/>
            <ac:picMk id="8" creationId="{475C9077-3BCE-E716-FE3D-429A0C378998}"/>
          </ac:picMkLst>
        </pc:picChg>
      </pc:sldChg>
      <pc:sldChg chg="modSp mod">
        <pc:chgData name="Tara P" userId="b881197d2ffaf121" providerId="LiveId" clId="{E1BE7B66-303B-46B6-BBC5-F419512E90CB}" dt="2024-12-01T21:02:35.061" v="3695" actId="14100"/>
        <pc:sldMkLst>
          <pc:docMk/>
          <pc:sldMk cId="1338167130" sldId="317"/>
        </pc:sldMkLst>
        <pc:spChg chg="mod">
          <ac:chgData name="Tara P" userId="b881197d2ffaf121" providerId="LiveId" clId="{E1BE7B66-303B-46B6-BBC5-F419512E90CB}" dt="2024-12-01T21:02:35.061" v="3695" actId="14100"/>
          <ac:spMkLst>
            <pc:docMk/>
            <pc:sldMk cId="1338167130" sldId="317"/>
            <ac:spMk id="3" creationId="{B45A4A65-E8B8-40CF-7ABD-97EA8FA97521}"/>
          </ac:spMkLst>
        </pc:spChg>
      </pc:sldChg>
      <pc:sldChg chg="addSp delSp modSp new mod">
        <pc:chgData name="Tara P" userId="b881197d2ffaf121" providerId="LiveId" clId="{E1BE7B66-303B-46B6-BBC5-F419512E90CB}" dt="2024-12-05T21:26:47.994" v="4164" actId="20577"/>
        <pc:sldMkLst>
          <pc:docMk/>
          <pc:sldMk cId="379994504" sldId="318"/>
        </pc:sldMkLst>
        <pc:spChg chg="mod">
          <ac:chgData name="Tara P" userId="b881197d2ffaf121" providerId="LiveId" clId="{E1BE7B66-303B-46B6-BBC5-F419512E90CB}" dt="2024-11-27T02:50:51.847" v="3069" actId="20577"/>
          <ac:spMkLst>
            <pc:docMk/>
            <pc:sldMk cId="379994504" sldId="318"/>
            <ac:spMk id="2" creationId="{B3D0690A-0243-E931-D185-B429F10D2D30}"/>
          </ac:spMkLst>
        </pc:spChg>
        <pc:spChg chg="mod">
          <ac:chgData name="Tara P" userId="b881197d2ffaf121" providerId="LiveId" clId="{E1BE7B66-303B-46B6-BBC5-F419512E90CB}" dt="2024-12-05T21:26:47.994" v="4164" actId="20577"/>
          <ac:spMkLst>
            <pc:docMk/>
            <pc:sldMk cId="379994504" sldId="318"/>
            <ac:spMk id="3" creationId="{A9C58C7E-BE82-3B95-5246-BE19F0803486}"/>
          </ac:spMkLst>
        </pc:spChg>
        <pc:picChg chg="add mod">
          <ac:chgData name="Tara P" userId="b881197d2ffaf121" providerId="LiveId" clId="{E1BE7B66-303B-46B6-BBC5-F419512E90CB}" dt="2024-11-27T02:55:43.967" v="3325" actId="14100"/>
          <ac:picMkLst>
            <pc:docMk/>
            <pc:sldMk cId="379994504" sldId="318"/>
            <ac:picMk id="1026" creationId="{DC047735-95CD-F5DA-6BBE-DB0F029BE6A3}"/>
          </ac:picMkLst>
        </pc:picChg>
        <pc:picChg chg="add mod">
          <ac:chgData name="Tara P" userId="b881197d2ffaf121" providerId="LiveId" clId="{E1BE7B66-303B-46B6-BBC5-F419512E90CB}" dt="2024-11-27T02:54:13.397" v="3316" actId="1076"/>
          <ac:picMkLst>
            <pc:docMk/>
            <pc:sldMk cId="379994504" sldId="318"/>
            <ac:picMk id="1028" creationId="{BBE237BD-CC43-414C-4A12-F6E4E373D92C}"/>
          </ac:picMkLst>
        </pc:picChg>
        <pc:picChg chg="add mod">
          <ac:chgData name="Tara P" userId="b881197d2ffaf121" providerId="LiveId" clId="{E1BE7B66-303B-46B6-BBC5-F419512E90CB}" dt="2024-11-27T02:55:56.957" v="3326" actId="14100"/>
          <ac:picMkLst>
            <pc:docMk/>
            <pc:sldMk cId="379994504" sldId="318"/>
            <ac:picMk id="1030" creationId="{9A9769AD-2A52-DE55-18CC-10FA22D271A1}"/>
          </ac:picMkLst>
        </pc:picChg>
        <pc:picChg chg="add del mod">
          <ac:chgData name="Tara P" userId="b881197d2ffaf121" providerId="LiveId" clId="{E1BE7B66-303B-46B6-BBC5-F419512E90CB}" dt="2024-12-04T23:08:29.711" v="3701" actId="478"/>
          <ac:picMkLst>
            <pc:docMk/>
            <pc:sldMk cId="379994504" sldId="318"/>
            <ac:picMk id="1032" creationId="{40B11300-7350-E33D-6902-D93AE9AD51AA}"/>
          </ac:picMkLst>
        </pc:picChg>
        <pc:picChg chg="add mod">
          <ac:chgData name="Tara P" userId="b881197d2ffaf121" providerId="LiveId" clId="{E1BE7B66-303B-46B6-BBC5-F419512E90CB}" dt="2024-12-04T23:08:50.090" v="3706" actId="1076"/>
          <ac:picMkLst>
            <pc:docMk/>
            <pc:sldMk cId="379994504" sldId="318"/>
            <ac:picMk id="1034" creationId="{A0C5EF84-ADC9-4B57-FEA0-6DD9CB2F8C31}"/>
          </ac:picMkLst>
        </pc:picChg>
      </pc:sldChg>
      <pc:sldChg chg="addSp delSp modSp new mod modClrScheme chgLayout">
        <pc:chgData name="Tara P" userId="b881197d2ffaf121" providerId="LiveId" clId="{E1BE7B66-303B-46B6-BBC5-F419512E90CB}" dt="2024-12-01T20:54:52.147" v="3617" actId="27636"/>
        <pc:sldMkLst>
          <pc:docMk/>
          <pc:sldMk cId="3542920385" sldId="319"/>
        </pc:sldMkLst>
        <pc:spChg chg="mod">
          <ac:chgData name="Tara P" userId="b881197d2ffaf121" providerId="LiveId" clId="{E1BE7B66-303B-46B6-BBC5-F419512E90CB}" dt="2024-11-27T03:07:20.966" v="3588" actId="20577"/>
          <ac:spMkLst>
            <pc:docMk/>
            <pc:sldMk cId="3542920385" sldId="319"/>
            <ac:spMk id="2" creationId="{7ACA2935-9BE5-5A6B-CAC2-C51E427EFCBC}"/>
          </ac:spMkLst>
        </pc:spChg>
        <pc:spChg chg="del mod">
          <ac:chgData name="Tara P" userId="b881197d2ffaf121" providerId="LiveId" clId="{E1BE7B66-303B-46B6-BBC5-F419512E90CB}" dt="2024-11-27T03:06:04.956" v="3558" actId="26606"/>
          <ac:spMkLst>
            <pc:docMk/>
            <pc:sldMk cId="3542920385" sldId="319"/>
            <ac:spMk id="3" creationId="{3454E48B-B781-7830-C1C6-8EC2768DC8AF}"/>
          </ac:spMkLst>
        </pc:spChg>
        <pc:spChg chg="mod">
          <ac:chgData name="Tara P" userId="b881197d2ffaf121" providerId="LiveId" clId="{E1BE7B66-303B-46B6-BBC5-F419512E90CB}" dt="2024-12-01T20:54:52.147" v="3617" actId="27636"/>
          <ac:spMkLst>
            <pc:docMk/>
            <pc:sldMk cId="3542920385" sldId="319"/>
            <ac:spMk id="4" creationId="{5E908D22-F9D4-AFAA-C3B6-52D808179594}"/>
          </ac:spMkLst>
        </pc:spChg>
        <pc:spChg chg="mod">
          <ac:chgData name="Tara P" userId="b881197d2ffaf121" providerId="LiveId" clId="{E1BE7B66-303B-46B6-BBC5-F419512E90CB}" dt="2024-11-27T03:06:04.956" v="3558" actId="26606"/>
          <ac:spMkLst>
            <pc:docMk/>
            <pc:sldMk cId="3542920385" sldId="319"/>
            <ac:spMk id="5" creationId="{5F3EEFB7-63A0-774B-3A72-CA52C8357E58}"/>
          </ac:spMkLst>
        </pc:spChg>
        <pc:picChg chg="add">
          <ac:chgData name="Tara P" userId="b881197d2ffaf121" providerId="LiveId" clId="{E1BE7B66-303B-46B6-BBC5-F419512E90CB}" dt="2024-11-27T03:06:04.956" v="3558" actId="26606"/>
          <ac:picMkLst>
            <pc:docMk/>
            <pc:sldMk cId="3542920385" sldId="319"/>
            <ac:picMk id="7" creationId="{C76FE042-0ECB-AABC-6AF7-70A15861E732}"/>
          </ac:picMkLst>
        </pc:picChg>
      </pc:sldChg>
      <pc:sldChg chg="addSp delSp modSp new mod modClrScheme chgLayout">
        <pc:chgData name="Tara P" userId="b881197d2ffaf121" providerId="LiveId" clId="{E1BE7B66-303B-46B6-BBC5-F419512E90CB}" dt="2024-11-27T03:05:10.963" v="3554" actId="26606"/>
        <pc:sldMkLst>
          <pc:docMk/>
          <pc:sldMk cId="1167515686" sldId="320"/>
        </pc:sldMkLst>
        <pc:spChg chg="mod">
          <ac:chgData name="Tara P" userId="b881197d2ffaf121" providerId="LiveId" clId="{E1BE7B66-303B-46B6-BBC5-F419512E90CB}" dt="2024-11-27T03:05:10.963" v="3554" actId="26606"/>
          <ac:spMkLst>
            <pc:docMk/>
            <pc:sldMk cId="1167515686" sldId="320"/>
            <ac:spMk id="2" creationId="{53E8C102-FD36-8733-A150-4BAE17500B51}"/>
          </ac:spMkLst>
        </pc:spChg>
        <pc:spChg chg="del">
          <ac:chgData name="Tara P" userId="b881197d2ffaf121" providerId="LiveId" clId="{E1BE7B66-303B-46B6-BBC5-F419512E90CB}" dt="2024-11-27T03:04:50.408" v="3552"/>
          <ac:spMkLst>
            <pc:docMk/>
            <pc:sldMk cId="1167515686" sldId="320"/>
            <ac:spMk id="3" creationId="{B05B0B45-13BB-FCDC-FF42-E7E19BAAF616}"/>
          </ac:spMkLst>
        </pc:spChg>
        <pc:picChg chg="add mod">
          <ac:chgData name="Tara P" userId="b881197d2ffaf121" providerId="LiveId" clId="{E1BE7B66-303B-46B6-BBC5-F419512E90CB}" dt="2024-11-27T03:05:10.963" v="3554" actId="26606"/>
          <ac:picMkLst>
            <pc:docMk/>
            <pc:sldMk cId="1167515686" sldId="320"/>
            <ac:picMk id="2050" creationId="{A2B5C0DC-A78E-BB7C-C9B5-C43864FD0475}"/>
          </ac:picMkLst>
        </pc:picChg>
      </pc:sldChg>
      <pc:sldChg chg="addSp delSp modSp new mod">
        <pc:chgData name="Tara P" userId="b881197d2ffaf121" providerId="LiveId" clId="{E1BE7B66-303B-46B6-BBC5-F419512E90CB}" dt="2024-12-04T23:28:20.915" v="4100" actId="20577"/>
        <pc:sldMkLst>
          <pc:docMk/>
          <pc:sldMk cId="712056218" sldId="321"/>
        </pc:sldMkLst>
        <pc:spChg chg="mod">
          <ac:chgData name="Tara P" userId="b881197d2ffaf121" providerId="LiveId" clId="{E1BE7B66-303B-46B6-BBC5-F419512E90CB}" dt="2024-12-04T23:09:55.826" v="3721" actId="20577"/>
          <ac:spMkLst>
            <pc:docMk/>
            <pc:sldMk cId="712056218" sldId="321"/>
            <ac:spMk id="2" creationId="{2572610F-E9F1-926C-BB4F-AB9842196C22}"/>
          </ac:spMkLst>
        </pc:spChg>
        <pc:spChg chg="del">
          <ac:chgData name="Tara P" userId="b881197d2ffaf121" providerId="LiveId" clId="{E1BE7B66-303B-46B6-BBC5-F419512E90CB}" dt="2024-12-04T23:27:42.600" v="4092" actId="931"/>
          <ac:spMkLst>
            <pc:docMk/>
            <pc:sldMk cId="712056218" sldId="321"/>
            <ac:spMk id="3" creationId="{D213B0DC-865D-3F2D-CE83-DF702A85DC82}"/>
          </ac:spMkLst>
        </pc:spChg>
        <pc:spChg chg="mod">
          <ac:chgData name="Tara P" userId="b881197d2ffaf121" providerId="LiveId" clId="{E1BE7B66-303B-46B6-BBC5-F419512E90CB}" dt="2024-12-04T23:28:20.915" v="4100" actId="20577"/>
          <ac:spMkLst>
            <pc:docMk/>
            <pc:sldMk cId="712056218" sldId="321"/>
            <ac:spMk id="4" creationId="{54DF1379-2B93-43EA-A792-4F4E8066B527}"/>
          </ac:spMkLst>
        </pc:spChg>
        <pc:picChg chg="add mod">
          <ac:chgData name="Tara P" userId="b881197d2ffaf121" providerId="LiveId" clId="{E1BE7B66-303B-46B6-BBC5-F419512E90CB}" dt="2024-12-04T23:27:49.812" v="4093" actId="27614"/>
          <ac:picMkLst>
            <pc:docMk/>
            <pc:sldMk cId="712056218" sldId="321"/>
            <ac:picMk id="7" creationId="{DF722781-DB6E-CFEC-02E4-C97C781A8D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12/5/2024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998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2748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49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87" y="914400"/>
            <a:ext cx="11120284" cy="5029200"/>
          </a:xfrm>
        </p:spPr>
        <p:txBody>
          <a:bodyPr anchor="ctr"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Sagona Book" panose="02020503050505020204" pitchFamily="18" charset="0"/>
              </a:rPr>
              <a:t>Natural Remedies for Families: Support for the Cold and Flu Season</a:t>
            </a:r>
            <a:br>
              <a:rPr lang="en-US" b="0" i="0" dirty="0">
                <a:solidFill>
                  <a:srgbClr val="222222"/>
                </a:solidFill>
                <a:effectLst/>
                <a:latin typeface="Sagona Book" panose="02020503050505020204" pitchFamily="18" charset="0"/>
              </a:rPr>
            </a:br>
            <a:br>
              <a:rPr lang="en-US" b="0" i="0" dirty="0">
                <a:solidFill>
                  <a:srgbClr val="222222"/>
                </a:solidFill>
                <a:effectLst/>
                <a:latin typeface="Sagona Book" panose="02020503050505020204" pitchFamily="18" charset="0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Sagona Book" panose="02020503050505020204" pitchFamily="18" charset="0"/>
              </a:rPr>
              <a:t>By: Tara Pollock, ND</a:t>
            </a:r>
            <a:endParaRPr lang="en-US" dirty="0"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5044F7-BD97-2FDE-4E33-A565BCF0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>
            <a:normAutofit/>
          </a:bodyPr>
          <a:lstStyle/>
          <a:p>
            <a:r>
              <a:rPr lang="en-US" dirty="0"/>
              <a:t>Recipes and Home Care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4E89EFC-44E5-11E6-E916-DBB2CFF6C0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Hydration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Nourishment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Hydrotherapy</a:t>
            </a:r>
          </a:p>
        </p:txBody>
      </p:sp>
      <p:pic>
        <p:nvPicPr>
          <p:cNvPr id="7" name="Picture Placeholder 6" descr="A cup of tea with a lemon slice in it&#10;&#10;Description automatically generated">
            <a:extLst>
              <a:ext uri="{FF2B5EF4-FFF2-40B4-BE49-F238E27FC236}">
                <a16:creationId xmlns:a16="http://schemas.microsoft.com/office/drawing/2014/main" id="{E7B078D2-7596-81FA-42AA-FCA368F930C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 l="11409" r="9792" b="1"/>
          <a:stretch/>
        </p:blipFill>
        <p:spPr>
          <a:xfrm>
            <a:off x="6357747" y="2039112"/>
            <a:ext cx="4576953" cy="3877055"/>
          </a:xfrm>
          <a:noFill/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E1FB9DE-0635-9444-ACA0-75B6FDD58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6E3FD31-D19A-BFEB-821F-C0010383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>
            <a:normAutofit/>
          </a:bodyPr>
          <a:lstStyle/>
          <a:p>
            <a:r>
              <a:rPr lang="en-US" dirty="0"/>
              <a:t>Hydration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DB94-FC21-07C5-1FC9-E729C5DEDF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Herbal Popsicle</a:t>
            </a:r>
            <a:r>
              <a:rPr lang="en-US" sz="1600" dirty="0"/>
              <a:t>s</a:t>
            </a:r>
          </a:p>
          <a:p>
            <a:pPr rtl="0"/>
            <a:r>
              <a:rPr lang="en-US" sz="1600" b="0" i="1" u="none" strike="noStrike" dirty="0">
                <a:effectLst/>
              </a:rPr>
              <a:t>Herbal popsicles are a great way to get the anti viral and immune supportive benefits of tea in a tasty and fun treat for kids and adults alike</a:t>
            </a:r>
            <a:endParaRPr lang="en-US" sz="1600" b="0" dirty="0">
              <a:effectLst/>
            </a:endParaRPr>
          </a:p>
          <a:p>
            <a:pPr rtl="0"/>
            <a:br>
              <a:rPr lang="en-US" sz="1600" b="0" dirty="0">
                <a:effectLst/>
              </a:rPr>
            </a:br>
            <a:br>
              <a:rPr lang="en-US" sz="1600" b="0" dirty="0">
                <a:effectLst/>
              </a:rPr>
            </a:br>
            <a:r>
              <a:rPr lang="en-US" sz="1600" b="0" i="1" u="sng" dirty="0">
                <a:effectLst/>
              </a:rPr>
              <a:t>Chamomile Dream</a:t>
            </a:r>
            <a:endParaRPr lang="en-US" sz="1600" b="0" dirty="0">
              <a:effectLst/>
            </a:endParaRPr>
          </a:p>
          <a:p>
            <a:pPr rtl="0"/>
            <a:r>
              <a:rPr lang="en-US" sz="1600" b="0" i="0" u="none" strike="noStrike" dirty="0">
                <a:effectLst/>
              </a:rPr>
              <a:t>2 c chamomile herbal infusion</a:t>
            </a:r>
            <a:endParaRPr lang="en-US" sz="1600" b="0" dirty="0">
              <a:effectLst/>
            </a:endParaRPr>
          </a:p>
          <a:p>
            <a:pPr rtl="0"/>
            <a:r>
              <a:rPr lang="en-US" sz="1600" b="0" i="0" u="none" strike="noStrike" dirty="0">
                <a:effectLst/>
              </a:rPr>
              <a:t>1 c frozen blueberries</a:t>
            </a:r>
            <a:endParaRPr lang="en-US" sz="1600" b="0" dirty="0">
              <a:effectLst/>
            </a:endParaRPr>
          </a:p>
          <a:p>
            <a:pPr rtl="0"/>
            <a:r>
              <a:rPr lang="en-US" sz="1600" b="0" i="0" u="none" strike="noStrike" dirty="0">
                <a:effectLst/>
              </a:rPr>
              <a:t>1 TBS raw honey</a:t>
            </a:r>
            <a:endParaRPr lang="en-US" sz="1600" b="0" dirty="0">
              <a:effectLst/>
            </a:endParaRPr>
          </a:p>
          <a:p>
            <a:pPr rtl="0"/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effectLst/>
              </a:rPr>
              <a:t>Brew the chamomile tea: 2 tea bags in 2 cups of boiling water. Cover the tea with a lid and steep for 10-15 minutes. Stir in raw honey, then blend with the frozen blueberries. Pour</a:t>
            </a: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effectLst/>
              </a:rPr>
              <a:t>Brew the licorice tea: 2 tea bags in 1 cup of boiling water. Cover the tea with a lid and steep for 15-20 minutes. Stir in raw honey, then blend with the coconut milk. Pour into the popsicle molds and freeze.</a:t>
            </a:r>
            <a:endParaRPr lang="en-US" sz="1600" b="0" dirty="0">
              <a:effectLst/>
            </a:endParaRPr>
          </a:p>
          <a:p>
            <a:br>
              <a:rPr lang="en-US" sz="1100" dirty="0"/>
            </a:br>
            <a:endParaRPr lang="en-US" sz="1100" dirty="0"/>
          </a:p>
        </p:txBody>
      </p:sp>
      <p:pic>
        <p:nvPicPr>
          <p:cNvPr id="8" name="Picture Placeholder 7" descr="A wooden board with orange popsicles and slices of lemons&#10;&#10;Description automatically generated">
            <a:extLst>
              <a:ext uri="{FF2B5EF4-FFF2-40B4-BE49-F238E27FC236}">
                <a16:creationId xmlns:a16="http://schemas.microsoft.com/office/drawing/2014/main" id="{475C9077-3BCE-E716-FE3D-429A0C3789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488" r="4995" b="3"/>
          <a:stretch/>
        </p:blipFill>
        <p:spPr>
          <a:xfrm>
            <a:off x="7623125" y="-20757"/>
            <a:ext cx="4589511" cy="6555026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6313-F1C8-57CB-82F6-54BC07D3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C102-FD36-8733-A150-4BAE17500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0"/>
            <a:ext cx="5641848" cy="5029200"/>
          </a:xfrm>
        </p:spPr>
        <p:txBody>
          <a:bodyPr anchor="ctr">
            <a:normAutofit/>
          </a:bodyPr>
          <a:lstStyle/>
          <a:p>
            <a:pPr rtl="0"/>
            <a:r>
              <a:rPr lang="en-US" sz="1600" b="0" i="1" u="sng" dirty="0">
                <a:effectLst/>
              </a:rPr>
              <a:t>Elderberry Pops</a:t>
            </a: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effectLst/>
              </a:rPr>
              <a:t>2 c lemon balm herbal infusion</a:t>
            </a: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effectLst/>
              </a:rPr>
              <a:t>1 TBS elderberry syrup</a:t>
            </a: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effectLst/>
              </a:rPr>
              <a:t>1 TBS raw honey</a:t>
            </a:r>
            <a:br>
              <a:rPr lang="en-US" sz="1600" b="0" dirty="0">
                <a:effectLst/>
              </a:rPr>
            </a:b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effectLst/>
              </a:rPr>
              <a:t>Brew the lemon balm tea: 2 tea bags in 2 cups of boiling water. Cover the tea with a lid and steep for 10-15 minutes. Stir in elderberry syrup and raw honey. Pour into the popsicle molds and freeze.</a:t>
            </a:r>
            <a:br>
              <a:rPr lang="en-US" sz="1600" b="0" dirty="0">
                <a:effectLst/>
              </a:rPr>
            </a:br>
            <a:br>
              <a:rPr lang="en-US" sz="1600" b="0" dirty="0">
                <a:effectLst/>
              </a:rPr>
            </a:br>
            <a:r>
              <a:rPr lang="en-US" sz="1600" b="0" i="1" u="sng" dirty="0">
                <a:effectLst/>
              </a:rPr>
              <a:t>Licorice Love</a:t>
            </a: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effectLst/>
              </a:rPr>
              <a:t>1 c licorice root infusion</a:t>
            </a: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effectLst/>
              </a:rPr>
              <a:t>1 c coconut milk</a:t>
            </a: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effectLst/>
              </a:rPr>
              <a:t>1 TBS raw honey</a:t>
            </a:r>
            <a:br>
              <a:rPr lang="en-US" sz="1600" b="0" dirty="0">
                <a:effectLst/>
              </a:rPr>
            </a:b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effectLst/>
              </a:rPr>
              <a:t>Brew the licorice tea: 2 tea bags in 1 cup of boiling water. Cover the tea with a lid and steep for 15-20 minutes. Stir in raw honey, then blend with the coconut milk. Pour into the popsicle molds and freeze.</a:t>
            </a:r>
            <a:br>
              <a:rPr lang="en-US" sz="1600" b="0" dirty="0">
                <a:effectLst/>
              </a:rPr>
            </a:br>
            <a:br>
              <a:rPr lang="en-US" sz="1600" dirty="0"/>
            </a:br>
            <a:endParaRPr 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B5C0DC-A78E-BB7C-C9B5-C43864FD047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8856" y="2138084"/>
            <a:ext cx="3867912" cy="25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1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2935-9BE5-5A6B-CAC2-C51E427E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>
            <a:normAutofit/>
          </a:bodyPr>
          <a:lstStyle/>
          <a:p>
            <a:r>
              <a:rPr lang="en-US" dirty="0"/>
              <a:t>Hydration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08D22-F9D4-AFAA-C3B6-52D8081795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Garlic and/or Ginger Lemonade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Herbal tea with honey: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Make a medicinal cup by steeping the tea covered for 10-20 minutes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antiviral teas like elderberry, licorice, lemon balm, </a:t>
            </a:r>
            <a:r>
              <a:rPr lang="en-US" sz="2400" dirty="0" err="1"/>
              <a:t>tulsi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Watered down organic juice; 1 juice: 4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Electrolytes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Important in the case of fever</a:t>
            </a:r>
          </a:p>
          <a:p>
            <a:endParaRPr lang="en-US" dirty="0"/>
          </a:p>
        </p:txBody>
      </p:sp>
      <p:pic>
        <p:nvPicPr>
          <p:cNvPr id="7" name="Picture 6" descr="Ginger tea in glass">
            <a:extLst>
              <a:ext uri="{FF2B5EF4-FFF2-40B4-BE49-F238E27FC236}">
                <a16:creationId xmlns:a16="http://schemas.microsoft.com/office/drawing/2014/main" id="{C76FE042-0ECB-AABC-6AF7-70A15861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30" r="27436" b="1"/>
          <a:stretch/>
        </p:blipFill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EEFB7-63A0-774B-3A72-CA52C8357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33A77B-664F-FFD3-D61A-0D344C26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>
            <a:normAutofit/>
          </a:bodyPr>
          <a:lstStyle/>
          <a:p>
            <a:r>
              <a:rPr lang="en-US"/>
              <a:t>Nourishment</a:t>
            </a:r>
            <a:endParaRPr lang="en-US" dirty="0"/>
          </a:p>
        </p:txBody>
      </p:sp>
      <p:pic>
        <p:nvPicPr>
          <p:cNvPr id="6" name="Content Placeholder 5" descr="A bowl of soup with a spoon&#10;&#10;Description automatically generated">
            <a:extLst>
              <a:ext uri="{FF2B5EF4-FFF2-40B4-BE49-F238E27FC236}">
                <a16:creationId xmlns:a16="http://schemas.microsoft.com/office/drawing/2014/main" id="{DCCC8F4A-7C1B-FA2F-517C-A3AE532839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14400" y="2869142"/>
            <a:ext cx="3365500" cy="224366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0F3C-5228-C9FB-1212-1D4894C80B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FOCUS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Spices: garlic, ginger, turmeric, cinnamon, sage, oregano, rosemary, thyme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Easy to digest foods: soups, stews, broths, porridges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Fasting is sometimes appropriate</a:t>
            </a:r>
          </a:p>
          <a:p>
            <a:endParaRPr lang="en-US" dirty="0"/>
          </a:p>
          <a:p>
            <a:r>
              <a:rPr lang="en-US" dirty="0"/>
              <a:t>MINIMIZE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Dairy when congested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9500A-4B75-29F9-CE37-C3E13D6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E4F88F8-17E5-45E3-77B1-77FACD99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/>
          <a:lstStyle/>
          <a:p>
            <a:r>
              <a:rPr lang="en-US" dirty="0"/>
              <a:t>Hydrotherapy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469ED-926E-7CEE-5AF2-BF9AC726D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A40E12A-98B3-C370-29B7-86F429F9C32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4194541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Steam Inhalation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</a:rPr>
              <a:t>Warm up water in a pot, remove from the stove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</a:rPr>
              <a:t>Put 3-5 drops of essential oil (eucalyptus, rosemary, oregano, </a:t>
            </a:r>
            <a:r>
              <a:rPr lang="en-US" sz="3800" dirty="0" err="1">
                <a:effectLst/>
              </a:rPr>
              <a:t>etc</a:t>
            </a:r>
            <a:r>
              <a:rPr lang="en-US" sz="3800" dirty="0">
                <a:effectLst/>
              </a:rPr>
              <a:t>) or 1 TBS kitchen herbs like thyme, rosemary or oregano in the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</a:rPr>
              <a:t>Put a towel over your head, close your eye, and breath in the steam</a:t>
            </a:r>
          </a:p>
          <a:p>
            <a:pPr lvl="1"/>
            <a:endParaRPr lang="en-US" sz="3800" dirty="0"/>
          </a:p>
          <a:p>
            <a:r>
              <a:rPr lang="en-US" sz="3800" b="1" dirty="0"/>
              <a:t>Warming sock treatment</a:t>
            </a:r>
          </a:p>
          <a:p>
            <a:pPr lvl="1"/>
            <a:r>
              <a:rPr lang="en-US" sz="3800" dirty="0">
                <a:effectLst/>
                <a:latin typeface="Gill Sans Nova Light" panose="020B03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treatment acts to reflexively increase the circulation and decrease congestion in the upper respiratory passages, head, and throat.  It has a sedating action and many patients report that they sleep much better during the treatment. This treatment is also effective for pain relief and increases systemic healing response.</a:t>
            </a:r>
          </a:p>
          <a:p>
            <a:pPr marL="457200" lvl="1" indent="0">
              <a:buNone/>
            </a:pPr>
            <a:endParaRPr lang="en-US" sz="1800" dirty="0">
              <a:latin typeface="Roboto Light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9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690A-0243-E931-D185-B429F10D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Support Kit for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8C7E-BE82-3B95-5246-BE19F08034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Organic Elderberry gummies (made without sugar)</a:t>
            </a:r>
          </a:p>
          <a:p>
            <a:r>
              <a:rPr lang="en-US" sz="2400" dirty="0"/>
              <a:t>Herb Pharm Kids Immune Fortifier</a:t>
            </a:r>
          </a:p>
          <a:p>
            <a:r>
              <a:rPr lang="en-US" sz="2400" dirty="0"/>
              <a:t>Homeopathic Children’s </a:t>
            </a:r>
            <a:r>
              <a:rPr lang="en-US" sz="2400" dirty="0" err="1"/>
              <a:t>Coldcalm</a:t>
            </a:r>
            <a:r>
              <a:rPr lang="en-US" sz="2400" dirty="0"/>
              <a:t> </a:t>
            </a:r>
          </a:p>
          <a:p>
            <a:r>
              <a:rPr lang="en-US" sz="2400" dirty="0"/>
              <a:t>Liquid Vitamin D3</a:t>
            </a:r>
          </a:p>
          <a:p>
            <a:endParaRPr lang="en-US" sz="2400" dirty="0"/>
          </a:p>
          <a:p>
            <a:r>
              <a:rPr lang="en-US" sz="2400" dirty="0"/>
              <a:t>Kit cost $85</a:t>
            </a:r>
          </a:p>
          <a:p>
            <a:r>
              <a:rPr lang="en-US" sz="2400" dirty="0"/>
              <a:t>All profits donated to Stepping Stones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A4293-372B-62B0-8E52-79E560917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Kids Immune Fortifier product image">
            <a:extLst>
              <a:ext uri="{FF2B5EF4-FFF2-40B4-BE49-F238E27FC236}">
                <a16:creationId xmlns:a16="http://schemas.microsoft.com/office/drawing/2014/main" id="{DC047735-95CD-F5DA-6BBE-DB0F029B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22" y="542610"/>
            <a:ext cx="2421654" cy="24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Organic Elderberry Gummies product image">
            <a:extLst>
              <a:ext uri="{FF2B5EF4-FFF2-40B4-BE49-F238E27FC236}">
                <a16:creationId xmlns:a16="http://schemas.microsoft.com/office/drawing/2014/main" id="{BBE237BD-CC43-414C-4A12-F6E4E373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15" y="516687"/>
            <a:ext cx="2348702" cy="23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ldren's Coldcalm® product image">
            <a:extLst>
              <a:ext uri="{FF2B5EF4-FFF2-40B4-BE49-F238E27FC236}">
                <a16:creationId xmlns:a16="http://schemas.microsoft.com/office/drawing/2014/main" id="{9A9769AD-2A52-DE55-18CC-10FA22D27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49" y="3688772"/>
            <a:ext cx="2495943" cy="24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ellized Vitamin D3 Liquid (10mcg) product image">
            <a:extLst>
              <a:ext uri="{FF2B5EF4-FFF2-40B4-BE49-F238E27FC236}">
                <a16:creationId xmlns:a16="http://schemas.microsoft.com/office/drawing/2014/main" id="{A0C5EF84-ADC9-4B57-FEA0-6DD9CB2F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473" y="3701198"/>
            <a:ext cx="2495944" cy="24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4349" y="914400"/>
            <a:ext cx="7207046" cy="5029200"/>
          </a:xfrm>
        </p:spPr>
        <p:txBody>
          <a:bodyPr anchor="ctr"/>
          <a:lstStyle/>
          <a:p>
            <a:pPr algn="ctr"/>
            <a:r>
              <a:rPr lang="en-US" sz="2400" b="1" dirty="0"/>
              <a:t>Dr. Tara pollock</a:t>
            </a:r>
          </a:p>
          <a:p>
            <a:pPr algn="ctr"/>
            <a:r>
              <a:rPr lang="en-US" sz="2400" b="1" dirty="0"/>
              <a:t>(802)540-0066</a:t>
            </a:r>
          </a:p>
          <a:p>
            <a:pPr algn="ctr"/>
            <a:r>
              <a:rPr lang="en-US" sz="2400" b="1" dirty="0"/>
              <a:t>www. Heliosnaturalmed.com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i="1" dirty="0"/>
              <a:t>To find the handouts:</a:t>
            </a:r>
          </a:p>
          <a:p>
            <a:r>
              <a:rPr lang="en-US" dirty="0"/>
              <a:t>Go to our website </a:t>
            </a:r>
            <a:r>
              <a:rPr lang="en-US" dirty="0">
                <a:sym typeface="Wingdings" panose="05000000000000000000" pitchFamily="2" charset="2"/>
              </a:rPr>
              <a:t> Patient resources  Education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/>
          <a:lstStyle/>
          <a:p>
            <a:r>
              <a:rPr lang="en-US" dirty="0"/>
              <a:t>Flow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353590"/>
              </p:ext>
            </p:extLst>
          </p:nvPr>
        </p:nvGraphicFramePr>
        <p:xfrm>
          <a:off x="6869113" y="1143000"/>
          <a:ext cx="4190999" cy="5573846"/>
        </p:xfrm>
        <a:graphic>
          <a:graphicData uri="http://schemas.openxmlformats.org/drawingml/2006/table">
            <a:tbl>
              <a:tblPr firstRow="1" bandRow="1"/>
              <a:tblGrid>
                <a:gridCol w="4190999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827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INTRODUCTION</a:t>
                      </a:r>
                    </a:p>
                    <a:p>
                      <a:pPr algn="r"/>
                      <a:r>
                        <a:rPr lang="en-US" sz="2400" b="0" dirty="0">
                          <a:latin typeface="+mj-lt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979008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Ways to stay healthy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998987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What to do at first signs of illness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Homeopathy for cold and flu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 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Tummy Troubles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269074"/>
                  </a:ext>
                </a:extLst>
              </a:tr>
              <a:tr h="8548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Recipes and home care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52" y="914400"/>
            <a:ext cx="7531509" cy="5029200"/>
          </a:xfrm>
        </p:spPr>
        <p:txBody>
          <a:bodyPr anchor="ctr">
            <a:normAutofit/>
          </a:bodyPr>
          <a:lstStyle/>
          <a:p>
            <a:r>
              <a:rPr lang="en-US" sz="3400" i="1" dirty="0"/>
              <a:t>Who I am: 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Dr. Tara Pollock,</a:t>
            </a:r>
            <a:br>
              <a:rPr lang="en-US" sz="3400" dirty="0"/>
            </a:br>
            <a:r>
              <a:rPr lang="en-US" sz="3400" dirty="0"/>
              <a:t>Mom to a Little Stepper, Naturopathic Doctor and </a:t>
            </a:r>
            <a:br>
              <a:rPr lang="en-US" sz="3400" dirty="0"/>
            </a:br>
            <a:r>
              <a:rPr lang="en-US" sz="3400" dirty="0"/>
              <a:t>co-founder of Helios Natural Medicine: a primary care naturopathic clinic in Burlington’s South End</a:t>
            </a:r>
          </a:p>
        </p:txBody>
      </p:sp>
      <p:pic>
        <p:nvPicPr>
          <p:cNvPr id="11" name="Content Placeholder 10" descr="A logo with a sunflower&#10;&#10;Description automatically generated">
            <a:extLst>
              <a:ext uri="{FF2B5EF4-FFF2-40B4-BE49-F238E27FC236}">
                <a16:creationId xmlns:a16="http://schemas.microsoft.com/office/drawing/2014/main" id="{F22FC417-B5F5-8563-9B6D-144DC1F920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940236" y="1495044"/>
            <a:ext cx="3867912" cy="3867912"/>
          </a:xfrm>
          <a:noFill/>
        </p:spPr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/>
          <a:p>
            <a:r>
              <a:rPr lang="en-US" dirty="0"/>
              <a:t>Ways to stay healthy </a:t>
            </a:r>
          </a:p>
        </p:txBody>
      </p:sp>
      <p:pic>
        <p:nvPicPr>
          <p:cNvPr id="4" name="Picture Placeholder 3" descr="A person holding a plant">
            <a:extLst>
              <a:ext uri="{FF2B5EF4-FFF2-40B4-BE49-F238E27FC236}">
                <a16:creationId xmlns:a16="http://schemas.microsoft.com/office/drawing/2014/main" id="{0DEBEDD0-2C97-CD36-23CF-99F0828068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4497" r="24497"/>
          <a:stretch/>
        </p:blipFill>
        <p:spPr>
          <a:xfrm>
            <a:off x="-1" y="261780"/>
            <a:ext cx="5046134" cy="6596220"/>
          </a:xfrm>
          <a:solidFill>
            <a:schemeClr val="tx1"/>
          </a:solidFill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0EBDF4-3413-FCF9-2E25-9A254A61F2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27204" y="4681728"/>
            <a:ext cx="5449824" cy="1280160"/>
          </a:xfrm>
        </p:spPr>
        <p:txBody>
          <a:bodyPr/>
          <a:lstStyle/>
          <a:p>
            <a:r>
              <a:rPr lang="en-US" dirty="0"/>
              <a:t>Lifestyle measures to keep the immune system strong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Ways to stay healthy: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Autofit/>
          </a:bodyPr>
          <a:lstStyle/>
          <a:p>
            <a:r>
              <a:rPr lang="en-US" sz="2400" dirty="0"/>
              <a:t>Focus on good nutrition: eat a variety of vegetables, fruits, whole grains, beans and legumes, nuts and seeds, and healthy proteins. Add garlic, ginger, onion, turmeric, and other spices to your food.</a:t>
            </a:r>
          </a:p>
          <a:p>
            <a:r>
              <a:rPr lang="en-US" sz="2400" dirty="0"/>
              <a:t>Stay hydrated: water, herbal teas</a:t>
            </a:r>
          </a:p>
          <a:p>
            <a:r>
              <a:rPr lang="en-US" sz="2400" dirty="0"/>
              <a:t>Get plenty of sleep and don’t push yourself if you are feeling run down</a:t>
            </a:r>
          </a:p>
          <a:p>
            <a:r>
              <a:rPr lang="en-US" sz="2400" dirty="0"/>
              <a:t>Wash your hands regularly </a:t>
            </a:r>
          </a:p>
          <a:p>
            <a:r>
              <a:rPr lang="en-US" sz="2400" dirty="0"/>
              <a:t>Use essential oils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2843784"/>
          </a:xfrm>
        </p:spPr>
        <p:txBody>
          <a:bodyPr anchor="b"/>
          <a:lstStyle/>
          <a:p>
            <a:r>
              <a:rPr lang="en-US" dirty="0"/>
              <a:t>What to do at the first signs of illness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846849-DC0A-EE3B-2E5E-D669EC12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1114" y="3825875"/>
            <a:ext cx="8109772" cy="2644775"/>
          </a:xfrm>
        </p:spPr>
        <p:txBody>
          <a:bodyPr/>
          <a:lstStyle/>
          <a:p>
            <a:r>
              <a:rPr lang="en-US" dirty="0"/>
              <a:t>Boost your immune system</a:t>
            </a:r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At the first sign of illness: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A3718F-D67C-255A-4B64-BA379609FC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Autofit/>
          </a:bodyPr>
          <a:lstStyle/>
          <a:p>
            <a:r>
              <a:rPr lang="en-US" sz="2400" dirty="0"/>
              <a:t>Take lifestyle measures to support yourselves and your little ones:</a:t>
            </a:r>
          </a:p>
          <a:p>
            <a:pPr lvl="1"/>
            <a:r>
              <a:rPr lang="en-US" sz="2400" dirty="0"/>
              <a:t>Take time to rest: extra long nap or early bedtime</a:t>
            </a:r>
          </a:p>
          <a:p>
            <a:pPr lvl="1"/>
            <a:r>
              <a:rPr lang="en-US" sz="2400" dirty="0"/>
              <a:t>Cut out dairy and sugar</a:t>
            </a:r>
          </a:p>
          <a:p>
            <a:pPr lvl="1"/>
            <a:r>
              <a:rPr lang="en-US" sz="2400" dirty="0"/>
              <a:t>Make bone broth or mineral rich vegetable soup</a:t>
            </a:r>
          </a:p>
          <a:p>
            <a:pPr lvl="1"/>
            <a:r>
              <a:rPr lang="en-US" sz="2400" dirty="0"/>
              <a:t>Anti viral herbal teas with local honey: lemon balm, elderberry, licorice, </a:t>
            </a:r>
            <a:r>
              <a:rPr lang="en-US" sz="2400" dirty="0" err="1"/>
              <a:t>tulsi</a:t>
            </a:r>
            <a:endParaRPr lang="en-US" sz="24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F3CEF66-C6D7-C765-24E7-1DCFB38FE5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Autofit/>
          </a:bodyPr>
          <a:lstStyle/>
          <a:p>
            <a:r>
              <a:rPr lang="en-US" sz="2400" dirty="0"/>
              <a:t>Extra support:</a:t>
            </a:r>
          </a:p>
          <a:p>
            <a:pPr lvl="1"/>
            <a:r>
              <a:rPr lang="en-US" sz="2400" dirty="0"/>
              <a:t>Increase vitamin D for 4 days: 5000-10,000IU daily for kids and 25,000IU daily for adults</a:t>
            </a:r>
          </a:p>
          <a:p>
            <a:pPr lvl="1"/>
            <a:r>
              <a:rPr lang="en-US" sz="2400" dirty="0"/>
              <a:t>Herbal antivirals: elderberry, lemon balm, astragalus, </a:t>
            </a:r>
            <a:r>
              <a:rPr lang="en-US" sz="2400" dirty="0" err="1"/>
              <a:t>reishi</a:t>
            </a:r>
            <a:r>
              <a:rPr lang="en-US" sz="2400" dirty="0"/>
              <a:t> mushroom, echinacea</a:t>
            </a:r>
          </a:p>
          <a:p>
            <a:pPr lvl="2"/>
            <a:r>
              <a:rPr lang="en-US" sz="2400" dirty="0"/>
              <a:t>Tea, tincture, glycerite, capsules, chewable</a:t>
            </a:r>
          </a:p>
          <a:p>
            <a:pPr lvl="1"/>
            <a:r>
              <a:rPr lang="en-US" sz="2400" dirty="0"/>
              <a:t>Homeopathy as indicated:</a:t>
            </a:r>
          </a:p>
          <a:p>
            <a:pPr lvl="2"/>
            <a:r>
              <a:rPr lang="en-US" sz="2400" dirty="0"/>
              <a:t>See next slide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Homeopathy for cold and flu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F2BA06-39BD-0413-D150-70F75EA6CC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10550014" cy="3904488"/>
          </a:xfrm>
        </p:spPr>
        <p:txBody>
          <a:bodyPr>
            <a:normAutofit/>
          </a:bodyPr>
          <a:lstStyle/>
          <a:p>
            <a:r>
              <a:rPr lang="en-US" sz="2400" b="1" dirty="0"/>
              <a:t>Allium cepa</a:t>
            </a:r>
            <a:r>
              <a:rPr lang="en-US" sz="2400" dirty="0"/>
              <a:t>: Runny nose with watery eyes, clear discharge</a:t>
            </a:r>
          </a:p>
          <a:p>
            <a:r>
              <a:rPr lang="en-US" sz="2400" b="1" dirty="0"/>
              <a:t>Pulsatilla</a:t>
            </a:r>
            <a:r>
              <a:rPr lang="en-US" sz="2400" dirty="0"/>
              <a:t>: Cold with thick, yellow discharge; child is clingy and wants comfort</a:t>
            </a:r>
          </a:p>
          <a:p>
            <a:r>
              <a:rPr lang="en-US" sz="2400" b="1" dirty="0"/>
              <a:t>Aconite</a:t>
            </a:r>
            <a:r>
              <a:rPr lang="en-US" sz="2400" dirty="0"/>
              <a:t>: Sudden onset of cold/flu with high fever</a:t>
            </a:r>
          </a:p>
          <a:p>
            <a:r>
              <a:rPr lang="en-US" sz="2400" b="1" dirty="0"/>
              <a:t>Belladonna</a:t>
            </a:r>
            <a:r>
              <a:rPr lang="en-US" sz="2400" dirty="0"/>
              <a:t>: Fever with flushed appearance, thirstless</a:t>
            </a:r>
          </a:p>
          <a:p>
            <a:r>
              <a:rPr lang="en-US" sz="2400" b="1" dirty="0" err="1"/>
              <a:t>Gelsemium</a:t>
            </a:r>
            <a:r>
              <a:rPr lang="en-US" sz="2400" dirty="0"/>
              <a:t>: Weak, drowsy, dizzy, heaviness with extreme fatigue</a:t>
            </a:r>
          </a:p>
          <a:p>
            <a:r>
              <a:rPr lang="en-US" sz="2400" b="1" dirty="0" err="1"/>
              <a:t>Hepar</a:t>
            </a:r>
            <a:r>
              <a:rPr lang="en-US" sz="2400" dirty="0"/>
              <a:t> </a:t>
            </a:r>
            <a:r>
              <a:rPr lang="en-US" sz="2400" b="1" dirty="0" err="1"/>
              <a:t>Sulph</a:t>
            </a:r>
            <a:r>
              <a:rPr lang="en-US" sz="2400" dirty="0"/>
              <a:t>: Chesty, wet croup like cough, sensitive to cold and touch</a:t>
            </a:r>
          </a:p>
          <a:p>
            <a:r>
              <a:rPr lang="en-US" sz="2400" b="1" dirty="0"/>
              <a:t>Phytolacca</a:t>
            </a:r>
            <a:r>
              <a:rPr lang="en-US" sz="2400" dirty="0"/>
              <a:t>: Sore throat that radiates to the ears with swallowing</a:t>
            </a:r>
          </a:p>
          <a:p>
            <a:r>
              <a:rPr lang="en-US" sz="2400" b="1" dirty="0"/>
              <a:t>Blends</a:t>
            </a:r>
            <a:r>
              <a:rPr lang="en-US" sz="2400" dirty="0"/>
              <a:t>: Cold calm, </a:t>
            </a:r>
            <a:r>
              <a:rPr lang="en-US" sz="2400" dirty="0" err="1"/>
              <a:t>Chestal</a:t>
            </a:r>
            <a:r>
              <a:rPr lang="en-US" sz="2400" dirty="0"/>
              <a:t> *easy to use, well tolerated*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610F-E9F1-926C-BB4F-AB984219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Tummy Troubles</a:t>
            </a:r>
          </a:p>
        </p:txBody>
      </p:sp>
      <p:pic>
        <p:nvPicPr>
          <p:cNvPr id="7" name="Content Placeholder 6" descr="A plant in a pot&#10;&#10;Description automatically generated">
            <a:extLst>
              <a:ext uri="{FF2B5EF4-FFF2-40B4-BE49-F238E27FC236}">
                <a16:creationId xmlns:a16="http://schemas.microsoft.com/office/drawing/2014/main" id="{DF722781-DB6E-CFEC-02E4-C97C781A8D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720016"/>
            <a:ext cx="3365500" cy="254191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F1379-2B93-43EA-A792-4F4E8066B5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Constipation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Peach, plum, pear, prune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Chia seeds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Extra water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Herbal tea (peppermint, ginger, fennel, chamomile)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Nausea, vomiting, diarrhea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BRAT diet: Bananas, rice, applesauce, toast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Easy to digest foods: blended soups, stews, porridge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Probiotics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Ginger or chamomile tea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CDA5B-08C8-5387-30B6-9DFF94979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562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{F48A3233-CA99-4B08-9DCB-DB994D474752}tf11964407_win32</Template>
  <TotalTime>18752</TotalTime>
  <Words>1031</Words>
  <Application>Microsoft Office PowerPoint</Application>
  <PresentationFormat>Widescreen</PresentationFormat>
  <Paragraphs>139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Gill Sans Nova Light</vt:lpstr>
      <vt:lpstr>Roboto Light</vt:lpstr>
      <vt:lpstr>Sagona Book</vt:lpstr>
      <vt:lpstr>Wingdings</vt:lpstr>
      <vt:lpstr>Custom</vt:lpstr>
      <vt:lpstr>Natural Remedies for Families: Support for the Cold and Flu Season  By: Tara Pollock, ND</vt:lpstr>
      <vt:lpstr>Flow</vt:lpstr>
      <vt:lpstr>Who I am:   Dr. Tara Pollock, Mom to a Little Stepper, Naturopathic Doctor and  co-founder of Helios Natural Medicine: a primary care naturopathic clinic in Burlington’s South End</vt:lpstr>
      <vt:lpstr>Ways to stay healthy </vt:lpstr>
      <vt:lpstr>Ways to stay healthy:</vt:lpstr>
      <vt:lpstr>What to do at the first signs of illness</vt:lpstr>
      <vt:lpstr>At the first sign of illness:</vt:lpstr>
      <vt:lpstr>Homeopathy for cold and flu</vt:lpstr>
      <vt:lpstr>Tummy Troubles</vt:lpstr>
      <vt:lpstr>Recipes and Home Care</vt:lpstr>
      <vt:lpstr>Hydration</vt:lpstr>
      <vt:lpstr>Elderberry Pops 2 c lemon balm herbal infusion 1 TBS elderberry syrup 1 TBS raw honey  Brew the lemon balm tea: 2 tea bags in 2 cups of boiling water. Cover the tea with a lid and steep for 10-15 minutes. Stir in elderberry syrup and raw honey. Pour into the popsicle molds and freeze.  Licorice Love 1 c licorice root infusion 1 c coconut milk 1 TBS raw honey  Brew the licorice tea: 2 tea bags in 1 cup of boiling water. Cover the tea with a lid and steep for 15-20 minutes. Stir in raw honey, then blend with the coconut milk. Pour into the popsicle molds and freeze.  </vt:lpstr>
      <vt:lpstr>Hydration continued</vt:lpstr>
      <vt:lpstr>Nourishment</vt:lpstr>
      <vt:lpstr>Hydrotherapy</vt:lpstr>
      <vt:lpstr>Immune Support Kit for Kids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Tara P</dc:creator>
  <cp:lastModifiedBy>Tara P</cp:lastModifiedBy>
  <cp:revision>1</cp:revision>
  <dcterms:created xsi:type="dcterms:W3CDTF">2024-11-11T15:23:30Z</dcterms:created>
  <dcterms:modified xsi:type="dcterms:W3CDTF">2024-12-05T21:26:56Z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